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50" d="100"/>
          <a:sy n="50" d="100"/>
        </p:scale>
        <p:origin x="-1736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4E60-EE52-487D-A7C2-6DDBBEC467A3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B7C79-C113-4718-B291-52E07295A0D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7577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anje\Desktop\Downloads\Thank you for reading! (1)\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sanje\Desktop\Downloads\Thank you for reading! (1)\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sanje\Desktop\Downloads\Thank you for reading! (1)\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sanje\Desktop\Downloads\Thank you for reading! (1)\6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sanje\Desktop\Downloads\Thank you for reading! (1)\8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sanje\Desktop\Downloads\Thank you for reading! (1)\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On-screen Show 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Sanjeev Kum</dc:creator>
  <cp:lastModifiedBy>Sanjeev Kum</cp:lastModifiedBy>
  <cp:revision>1</cp:revision>
  <dcterms:created xsi:type="dcterms:W3CDTF">2024-01-09T16:46:38Z</dcterms:created>
  <dcterms:modified xsi:type="dcterms:W3CDTF">2024-01-09T16:54:19Z</dcterms:modified>
</cp:coreProperties>
</file>

<file path=docProps/thumbnail.jpeg>
</file>